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E8520-E68C-FA45-8C93-5B674ECBF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218E7-5201-E141-A28A-E35D4DC1D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784D8-13DD-A94C-A0BB-E827DA584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4A28-2FF6-F841-B2A3-537A02952B0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1DBBB-040C-C04F-9AA7-EAB8CFC7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A9FE2-76A9-704B-9643-165A0BFB1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2941-76C2-464A-8444-0FAC8D1B1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8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A052-B0E2-FD4E-8570-D247ED705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2F789C-EF9E-7440-ACEA-29E0E5AC3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53486-8684-A242-83B7-7F028C96A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4A28-2FF6-F841-B2A3-537A02952B0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AC3DA-6C62-3143-947A-07F0266B5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6DC79-DB93-9740-9865-C8F0FF6A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2941-76C2-464A-8444-0FAC8D1B1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4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1192C3-1B76-834C-84AD-FF4E084F2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2A0B0-472C-5E42-B5AA-7D5574FE7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9F377-70BE-774F-8274-EEE5B96F6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4A28-2FF6-F841-B2A3-537A02952B0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B9262-6BDE-584D-A71C-BDB81121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C9706-94F2-2B4F-B8A4-195CA769C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2941-76C2-464A-8444-0FAC8D1B1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7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0DA4A-11DD-184E-B868-8CAA5C5FE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6802C-7754-B948-95EB-A880EC731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56AEC-7B2E-1B4F-A444-E1D1A29B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4A28-2FF6-F841-B2A3-537A02952B0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C98C1-8F96-9F49-A9B6-99587465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660D3-A16C-434A-86EC-170B556C8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2941-76C2-464A-8444-0FAC8D1B1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0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9E7D2-0B1F-6F45-BB4C-1C59ED570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707A7-A332-0A4D-B0C4-26BDA840E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08CF9-20CE-6549-9400-67268C673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4A28-2FF6-F841-B2A3-537A02952B0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770D5-F110-4D42-B02E-149A2031F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30FEA-082D-D743-8F07-9717050C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2941-76C2-464A-8444-0FAC8D1B1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6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FB461-E803-D745-919E-D6D1E348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DFEEC-C632-DE43-8534-5F41669E9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07CF6-E3E8-2F4F-92DB-22C5B7F01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1842A-39DB-744E-9AF5-276EDF69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4A28-2FF6-F841-B2A3-537A02952B0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BD7FB-29AD-0D4A-A515-DA349EECB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6BDC3-978C-C045-8D47-9EADDBA1D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2941-76C2-464A-8444-0FAC8D1B1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719A-C2EF-154F-9BE8-BBE2B48DE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3E698-DBA2-514D-BE9B-779634930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EF7CB-2530-E742-A368-ED055E8ED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733034-E270-8145-B579-F8DAE676F2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7416C-3A9D-4D4A-ACD2-BE8ADBCDD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1E51D0-AE27-7F4E-AD8F-9459037CE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4A28-2FF6-F841-B2A3-537A02952B0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68A201-F8C7-044C-BB4D-7D8670F0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707D95-4757-A542-BFFA-90AD9B19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2941-76C2-464A-8444-0FAC8D1B1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1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9EB8-E155-F444-83B4-70F83E3A6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61D425-6BFF-2E42-8C6B-18BF48B9F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4A28-2FF6-F841-B2A3-537A02952B0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D2C882-8CCE-C04C-AF2C-000154BBE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AEB13-6035-E147-96B9-0608FAB1A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2941-76C2-464A-8444-0FAC8D1B1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7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BFB7D-30FC-414E-B747-F320A596D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4A28-2FF6-F841-B2A3-537A02952B0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E54094-ECCF-8941-995A-A1DE231C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48375-E488-9640-A18C-EBDE1C3EB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2941-76C2-464A-8444-0FAC8D1B1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0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7B9E6-AA2B-3246-8D51-CF5F3467D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AC0D-1E0D-CC4B-B9DE-6BB4990ED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5B36C-37BB-294E-89B9-6094BB621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7DB3B-5EF9-454F-B58F-C511BC12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4A28-2FF6-F841-B2A3-537A02952B0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3F6EE-1C6A-EF47-8980-2C3C67D1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8D309-3838-334E-9AA2-68A9E3D4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2941-76C2-464A-8444-0FAC8D1B1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92A27-7E9B-3145-A7D8-782EDBC6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7E3126-88D9-D443-9C7A-6ADCCAB53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07ED1-CA8A-5442-95CE-8BB6B160A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C7991-10D3-5B43-87B0-512652101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4A28-2FF6-F841-B2A3-537A02952B0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897292-20B6-F447-B311-17A10E096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CC1FF-4E0B-E74C-AFC0-22E611682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2941-76C2-464A-8444-0FAC8D1B1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D7098A-8F06-CB44-A779-992079D03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2A9C0-10B7-4E4C-9CAD-F7131C2FF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AB8D6-5288-0C4A-9CD8-BE92C84C5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14A28-2FF6-F841-B2A3-537A02952B0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78252-BBEA-2642-AEE0-6AB0E09AF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5B2DF-F89F-F341-A43D-92C5949C8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F2941-76C2-464A-8444-0FAC8D1B1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6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67F3F7FF-B16D-024D-8555-147030D2E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3072" y="-461460"/>
            <a:ext cx="13200230" cy="753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63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36D6CE7-08B7-EF4F-83CD-69958452A2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82"/>
            <a:ext cx="12423913" cy="701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43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D206339B-70D6-7542-AA30-AC34DFE67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6" y="0"/>
            <a:ext cx="11921378" cy="675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3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C6AE593-55C5-E84A-A4E1-706E4BF96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39" y="-62963"/>
            <a:ext cx="11926957" cy="69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145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5E1BFB1-A5D4-2348-A2F3-D630A0819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69" y="1"/>
            <a:ext cx="12040431" cy="694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01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2E9E74D-3AB6-2E4E-B770-CD78DAA7E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5" y="0"/>
            <a:ext cx="12150925" cy="688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6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C2A49C4-F0AB-1340-AD5C-C407AD48E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310" y="-195233"/>
            <a:ext cx="12489310" cy="707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18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1BB8138-B30D-3E4C-8CA4-66E412CEA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51" y="0"/>
            <a:ext cx="12532809" cy="698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6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BFCFFFE-5ADA-0E46-82C7-FD1EA2CBB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7427"/>
            <a:ext cx="11891460" cy="682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07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3849E948-2D5D-3D47-94E4-1C37FFBF6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987"/>
            <a:ext cx="12049648" cy="693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3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AB7C902-6007-C845-8CEA-936FBDBD8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684"/>
            <a:ext cx="12160725" cy="687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40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B0D2AD7-B1B3-9F4A-B613-03C57FF47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545"/>
            <a:ext cx="11802717" cy="669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23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E86B7EC-AA08-C246-A9DB-724265B30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998" y="-141988"/>
            <a:ext cx="12321997" cy="706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44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2</cp:revision>
  <dcterms:created xsi:type="dcterms:W3CDTF">2020-04-04T15:42:22Z</dcterms:created>
  <dcterms:modified xsi:type="dcterms:W3CDTF">2020-04-04T16:16:58Z</dcterms:modified>
</cp:coreProperties>
</file>